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05/10/2022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1C62F86B-E31E-05FB-E1D0-2622E8E1C6D3}"/>
              </a:ext>
            </a:extLst>
          </p:cNvPr>
          <p:cNvSpPr txBox="1"/>
          <p:nvPr/>
        </p:nvSpPr>
        <p:spPr>
          <a:xfrm>
            <a:off x="1316665" y="1330198"/>
            <a:ext cx="955867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101D2D"/>
                </a:solidFill>
              </a:rPr>
              <a:t>Título</a:t>
            </a:r>
            <a:endParaRPr lang="pt-BR" sz="3000" b="1" dirty="0">
              <a:solidFill>
                <a:srgbClr val="101D2D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011558F-2D2C-2C8D-D474-EFC1604D0568}"/>
              </a:ext>
            </a:extLst>
          </p:cNvPr>
          <p:cNvSpPr txBox="1"/>
          <p:nvPr/>
        </p:nvSpPr>
        <p:spPr>
          <a:xfrm>
            <a:off x="1192620" y="2235637"/>
            <a:ext cx="95586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101D2D"/>
                </a:solidFill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</cp:lastModifiedBy>
  <cp:revision>13</cp:revision>
  <dcterms:created xsi:type="dcterms:W3CDTF">2021-11-08T13:11:23Z</dcterms:created>
  <dcterms:modified xsi:type="dcterms:W3CDTF">2022-10-05T14:33:18Z</dcterms:modified>
</cp:coreProperties>
</file>